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3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D4E8-ECCB-5B4E-9BC0-E480D66E3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26B77-2049-DFF9-4561-AD040785B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58DB2-FA5D-6DD6-D7A3-CD92BE00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9CE0-8F95-40F5-8501-6D7B600BDE3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099C2-A60E-CCD8-3C2F-EC697623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CFCEA-7850-054B-C9D1-D3DDD717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905B-8678-4983-8EA7-15A83123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7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2344-255E-65F0-8465-7EDA2AAB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7F1A-4B52-7D5C-DA92-59F134770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9BE6E-54FC-511D-A360-7F9B161B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9CE0-8F95-40F5-8501-6D7B600BDE3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139EF-3EBC-35EF-C93F-852D7ABB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B5911-7CF1-F7BE-AD89-4EF0BEFB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905B-8678-4983-8EA7-15A83123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C2E1C-0747-6424-1624-AF43B6FF1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83AF9-73F1-5169-9E06-C2A5EBFF8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1A4C2-D3CB-2B1C-4F9D-8E65E293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9CE0-8F95-40F5-8501-6D7B600BDE3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27BC8-9CE6-9559-4C87-D178AD92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B8FE5-C277-BCB8-5520-D6C4D2E1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905B-8678-4983-8EA7-15A83123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7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A427-EBFC-851B-24A1-B59BA498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917B8-52E6-8956-40BF-8F96E23A7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07C2F-8A8F-2D19-082C-D267CFBD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9CE0-8F95-40F5-8501-6D7B600BDE3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CB6AD-6AB5-1FE6-9488-F5475292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30895-F4FB-7EFC-0B5E-2791E8A9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905B-8678-4983-8EA7-15A83123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7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A116-3307-38D7-7A70-EAB2FD35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AE5C4-6FE9-6605-0877-811706285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2B6A6-164C-4000-B328-2F2AD878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9CE0-8F95-40F5-8501-6D7B600BDE3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3D5AA-A736-F5E1-FF6F-45652F70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9E42A-00ED-38B1-556C-D1AFB028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905B-8678-4983-8EA7-15A83123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1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7157-C764-F365-09AB-A8EAB330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AA145-85F8-5106-72DE-C331905C2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E924F-7BA5-1B9C-484B-565B4B7A8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FF683-7B60-727B-343B-0ECEA7A7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9CE0-8F95-40F5-8501-6D7B600BDE3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2232D-2B62-A3A8-7860-B91ACA5F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D152C-F2B0-1E7C-7D96-D6F2FAC5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905B-8678-4983-8EA7-15A83123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5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AA5D-3CEF-B777-6B50-CEBAFD15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5533B-E7A5-0FC4-9ED3-FAF77C87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E5687-AC44-9AE4-A095-CE62FA6BC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18B8E-2A38-3533-A255-168C058F8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7FB89-E3A7-5131-7F34-74D2396B5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15E8C-A11E-2023-50C7-B7457D02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9CE0-8F95-40F5-8501-6D7B600BDE3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214C9-A2AC-11A9-6CCC-A8D8504B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6A76D-C26D-6EAF-BE62-5294A917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905B-8678-4983-8EA7-15A83123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6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3DF1-6686-C7D1-015E-0D1BE302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C2C94-515C-5ECC-3A5E-C7E539BF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9CE0-8F95-40F5-8501-6D7B600BDE3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FC926-EE1E-E643-9647-923C84EC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75322-F56C-229C-D9D8-6E345143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905B-8678-4983-8EA7-15A83123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F826D-DABE-2BA8-A24A-C1C164B3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9CE0-8F95-40F5-8501-6D7B600BDE3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8EB55-BE64-090E-1BF2-DBAFC802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A3632-B9DB-9220-714A-B8E5C0B1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905B-8678-4983-8EA7-15A83123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9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6459-FA13-7598-803E-03FFB78C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28DE9-9161-DA6B-742B-77F51EC5C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857C3-C4E4-14B6-9C4E-FBDF0A786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34841-4424-FB6C-26EA-3359D254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9CE0-8F95-40F5-8501-6D7B600BDE3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E8178-703D-443B-8284-1998D3D0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B1637-F5FF-0FCB-E51D-E69875EA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905B-8678-4983-8EA7-15A83123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A2FB-E185-CB14-F0D7-FF86F329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43125-624A-087E-1289-7E9CA7AC9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70CED-8134-94BC-A4DF-192CBCD49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EF19B-C687-B7BA-69BD-B407CEE3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9CE0-8F95-40F5-8501-6D7B600BDE3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57726-CA88-F98B-C9D6-4D67987C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242F2-C54B-9754-1B3B-029486BD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905B-8678-4983-8EA7-15A83123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B301D-4143-0B8B-C75F-3013D7A7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83F99-D59D-5165-EEEC-5EDD92E2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919E0-1757-C188-160E-C4B02C7DA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9D9CE0-8F95-40F5-8501-6D7B600BDE3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76454-2C9F-0E48-2180-E537B905E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F31F2-4941-4BB7-E240-87667BE3A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D8905B-8678-4983-8EA7-15A83123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7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9E5A875-B8A3-6644-234A-B5CF0B3D2089}"/>
              </a:ext>
            </a:extLst>
          </p:cNvPr>
          <p:cNvGrpSpPr/>
          <p:nvPr/>
        </p:nvGrpSpPr>
        <p:grpSpPr>
          <a:xfrm>
            <a:off x="216296" y="0"/>
            <a:ext cx="11089328" cy="6858000"/>
            <a:chOff x="216296" y="0"/>
            <a:chExt cx="1108932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E0096A-C113-1546-EA79-123E3B745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6376" y="0"/>
              <a:ext cx="10419248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85F91F-FCB5-8BDE-11FE-09ABF81B6F4D}"/>
                </a:ext>
              </a:extLst>
            </p:cNvPr>
            <p:cNvSpPr/>
            <p:nvPr/>
          </p:nvSpPr>
          <p:spPr>
            <a:xfrm>
              <a:off x="216296" y="943463"/>
              <a:ext cx="5549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1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6D92BDF-E5C9-5EF9-4851-488A0F6E144C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771255" y="1405128"/>
              <a:ext cx="691785" cy="9987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FC6E08-35C0-64AA-4C13-504C293796F2}"/>
                </a:ext>
              </a:extLst>
            </p:cNvPr>
            <p:cNvSpPr/>
            <p:nvPr/>
          </p:nvSpPr>
          <p:spPr>
            <a:xfrm>
              <a:off x="216296" y="1656695"/>
              <a:ext cx="5549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2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61575CA-7B4A-B71A-362A-5DF7309D4DB8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771255" y="2118360"/>
              <a:ext cx="844185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793176-E51C-A76B-FEB3-D630554F452D}"/>
                </a:ext>
              </a:extLst>
            </p:cNvPr>
            <p:cNvSpPr/>
            <p:nvPr/>
          </p:nvSpPr>
          <p:spPr>
            <a:xfrm>
              <a:off x="216296" y="2358551"/>
              <a:ext cx="5549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3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29F676A-BB71-4917-7A2A-719CC73549CA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771255" y="2820216"/>
              <a:ext cx="3239913" cy="47304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72DC89-E680-62AD-0FA1-EDB4038E0B61}"/>
                </a:ext>
              </a:extLst>
            </p:cNvPr>
            <p:cNvSpPr/>
            <p:nvPr/>
          </p:nvSpPr>
          <p:spPr>
            <a:xfrm>
              <a:off x="216296" y="3071782"/>
              <a:ext cx="5549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4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9CA5616-1CCE-C959-97D3-D796E674B446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771255" y="3533447"/>
              <a:ext cx="3136281" cy="102026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41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DC1C11-45C1-781D-4277-6BF27B6C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016" y="905011"/>
            <a:ext cx="4589328" cy="18891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get you Common Access Card (CAC) Subject Key Identifier (SKI)</a:t>
            </a:r>
          </a:p>
        </p:txBody>
      </p:sp>
      <p:pic>
        <p:nvPicPr>
          <p:cNvPr id="22" name="Content Placeholder 21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9FFD2843-C2C0-ABB7-8E9F-A3E787533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7" y="1736268"/>
            <a:ext cx="5468347" cy="337670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116EB5-63D3-9250-270E-CFB386D21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7016" y="2965592"/>
            <a:ext cx="4589328" cy="2987397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500"/>
              <a:t>Click the Windows Start Button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500"/>
              <a:t>Type ActivClient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500"/>
              <a:t>Open ActivClient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500"/>
              <a:t>Select My Certificates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500"/>
              <a:t>Select Authentication Cert and Double-Click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500"/>
              <a:t>In popup window Select the Field named Subject Key Identifier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500"/>
              <a:t>Copy the text and paste into email.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500"/>
              <a:t>Reply to email, use Sign &amp; Encrypt options.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893603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65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How to get you Common Access Card (CAC) Subject Key Identifier (SKI)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Rolle, Robert G CTR USSOCOM SOCOM (USA)</dc:creator>
  <cp:lastModifiedBy>Rolle, Robert G CTR USSOCOM SOCOM (USA)</cp:lastModifiedBy>
  <cp:revision>1</cp:revision>
  <cp:lastPrinted>2025-07-10T17:48:50Z</cp:lastPrinted>
  <dcterms:created xsi:type="dcterms:W3CDTF">2025-07-10T15:11:55Z</dcterms:created>
  <dcterms:modified xsi:type="dcterms:W3CDTF">2025-07-10T17:51:21Z</dcterms:modified>
</cp:coreProperties>
</file>